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81" r:id="rId5"/>
    <p:sldId id="259" r:id="rId6"/>
    <p:sldId id="263" r:id="rId7"/>
    <p:sldId id="260" r:id="rId8"/>
    <p:sldId id="264" r:id="rId9"/>
    <p:sldId id="277" r:id="rId10"/>
    <p:sldId id="272" r:id="rId11"/>
    <p:sldId id="268" r:id="rId12"/>
    <p:sldId id="270" r:id="rId13"/>
    <p:sldId id="273" r:id="rId14"/>
    <p:sldId id="279" r:id="rId15"/>
    <p:sldId id="280" r:id="rId16"/>
    <p:sldId id="269" r:id="rId17"/>
    <p:sldId id="262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B9F7656-278A-4795-AE15-DC22C987EEF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4E7071F-8A46-4FFF-91FB-C807840BB2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wsk1103/mySS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arlyw/Wisdom-Bazaa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肥鹅马特</a:t>
            </a:r>
            <a:r>
              <a:rPr lang="en-US" altLang="zh-CN" dirty="0"/>
              <a:t>(</a:t>
            </a:r>
            <a:r>
              <a:rPr lang="en-US" altLang="zh-CN" dirty="0">
                <a:latin typeface="+mn-lt"/>
              </a:rPr>
              <a:t>fair mart)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第六组第一次汇报（</a:t>
            </a:r>
            <a:r>
              <a:rPr lang="en-US" altLang="zh-CN" dirty="0">
                <a:latin typeface="+mj-ea"/>
                <a:ea typeface="+mj-ea"/>
              </a:rPr>
              <a:t>2021.10.14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汇报人：赵辰浩，刘雨薇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设计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140" y="1489710"/>
            <a:ext cx="4460240" cy="2684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95" y="1489709"/>
            <a:ext cx="6808360" cy="39079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88745" y="4338320"/>
            <a:ext cx="3143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未登录的主界面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71845" y="2038985"/>
            <a:ext cx="2762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三个和登录相关的页面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设计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822" y="1510665"/>
            <a:ext cx="5553075" cy="3329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796" y="1510665"/>
            <a:ext cx="5654040" cy="3343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19810" y="4979035"/>
            <a:ext cx="11050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商城首页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700157" y="4979035"/>
            <a:ext cx="11113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分类主页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设计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792" y="1690370"/>
            <a:ext cx="5597525" cy="3343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65" y="1691005"/>
            <a:ext cx="5591810" cy="3343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69539" y="5104858"/>
            <a:ext cx="96402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详情页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86917" y="5104858"/>
            <a:ext cx="1128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消息界面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设计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939" y="1428750"/>
            <a:ext cx="3390900" cy="350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82" y="1735772"/>
            <a:ext cx="3602990" cy="2891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753" y="1739264"/>
            <a:ext cx="3742690" cy="28841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53490" y="5382895"/>
            <a:ext cx="436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非常简单的自动标注功能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相关项目介绍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428749"/>
            <a:ext cx="9601200" cy="4634699"/>
          </a:xfrm>
        </p:spPr>
        <p:txBody>
          <a:bodyPr>
            <a:noAutofit/>
          </a:bodyPr>
          <a:lstStyle/>
          <a:p>
            <a:r>
              <a:rPr lang="zh-CN" altLang="en-US" sz="2400" dirty="0">
                <a:hlinkClick r:id="rId2"/>
              </a:rPr>
              <a:t>https://github.com/wsk1103/mySSM</a:t>
            </a:r>
            <a:endParaRPr lang="zh-CN" altLang="en-US" sz="2400" dirty="0"/>
          </a:p>
          <a:p>
            <a:r>
              <a:rPr lang="zh-CN" altLang="en-US" sz="2400" dirty="0"/>
              <a:t>Java版本：1.8</a:t>
            </a:r>
          </a:p>
          <a:p>
            <a:r>
              <a:rPr lang="zh-CN" altLang="en-US" sz="2400" dirty="0"/>
              <a:t>数据库：MySQL</a:t>
            </a:r>
          </a:p>
          <a:p>
            <a:r>
              <a:rPr lang="zh-CN" altLang="en-US" sz="2400" dirty="0"/>
              <a:t>框架：Spring + Spring MVC + MyBatis</a:t>
            </a:r>
          </a:p>
          <a:p>
            <a:r>
              <a:rPr lang="zh-CN" altLang="en-US" sz="2400" dirty="0"/>
              <a:t>服务器：Tomcat</a:t>
            </a:r>
          </a:p>
          <a:p>
            <a:r>
              <a:rPr lang="zh-CN" altLang="en-US" sz="2400" dirty="0"/>
              <a:t>前端解析框架：Thymeleaf</a:t>
            </a:r>
          </a:p>
          <a:p>
            <a:r>
              <a:rPr lang="zh-CN" altLang="en-US" sz="2400" dirty="0"/>
              <a:t>开发工具：Idea 2017</a:t>
            </a:r>
          </a:p>
          <a:p>
            <a:r>
              <a:rPr lang="zh-CN" altLang="en-US" sz="2400" dirty="0"/>
              <a:t>版本管理工具：Maven</a:t>
            </a:r>
          </a:p>
          <a:p>
            <a:r>
              <a:rPr lang="zh-CN" altLang="en-US" sz="2400" dirty="0"/>
              <a:t>版本控制工具：GitHub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ADDF01-F63A-4253-9CE9-B107A796C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362" y="3541460"/>
            <a:ext cx="6557638" cy="26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相关项目介绍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9199" y="1428750"/>
            <a:ext cx="10792287" cy="4871085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系统模块</a:t>
            </a:r>
          </a:p>
          <a:p>
            <a:pPr lvl="1"/>
            <a:r>
              <a:rPr lang="zh-CN" altLang="en-US" sz="2400" i="0" dirty="0"/>
              <a:t>商品首页、二手商城模块、商品详情模块、站内搜索引擎</a:t>
            </a:r>
          </a:p>
          <a:p>
            <a:pPr lvl="1"/>
            <a:r>
              <a:rPr lang="zh-CN" altLang="en-US" sz="2400" i="0" dirty="0"/>
              <a:t>发布商品、发布求购信息</a:t>
            </a:r>
          </a:p>
          <a:p>
            <a:pPr lvl="1"/>
            <a:r>
              <a:rPr lang="zh-CN" altLang="en-US" sz="2400" i="0" dirty="0"/>
              <a:t>个人信息模块、我发布的商品模块、我发布的求购信息模块、购物车模块</a:t>
            </a:r>
          </a:p>
          <a:p>
            <a:pPr lvl="1"/>
            <a:r>
              <a:rPr lang="zh-CN" altLang="en-US" sz="2400" i="0" dirty="0"/>
              <a:t>登录注册模块</a:t>
            </a:r>
          </a:p>
          <a:p>
            <a:r>
              <a:rPr lang="zh-CN" altLang="en-US" sz="2400" dirty="0"/>
              <a:t>数据结构设计</a:t>
            </a:r>
          </a:p>
          <a:p>
            <a:pPr lvl="1"/>
            <a:r>
              <a:rPr lang="zh-CN" altLang="en-US" sz="2400" i="0" dirty="0"/>
              <a:t>商品信息建立</a:t>
            </a:r>
            <a:r>
              <a:rPr lang="en-US" altLang="zh-CN" sz="2400" i="0" dirty="0"/>
              <a:t>Bean</a:t>
            </a:r>
            <a:r>
              <a:rPr lang="zh-CN" altLang="en-US" sz="2400" i="0" dirty="0"/>
              <a:t>对象，储存商品</a:t>
            </a:r>
            <a:r>
              <a:rPr lang="en-US" altLang="zh-CN" sz="2400" i="0" dirty="0"/>
              <a:t>id</a:t>
            </a:r>
            <a:r>
              <a:rPr lang="zh-CN" altLang="en-US" sz="2400" i="0" dirty="0"/>
              <a:t>、名称、单价、类别、详细信息等</a:t>
            </a:r>
          </a:p>
          <a:p>
            <a:pPr lvl="1"/>
            <a:r>
              <a:rPr lang="zh-CN" altLang="en-US" sz="2400" i="0" dirty="0"/>
              <a:t>用户信息包括内容用户id、用户名、手机号码、密码、真实姓名、地址、email、性别、学号等</a:t>
            </a:r>
          </a:p>
          <a:p>
            <a:pPr lvl="1"/>
            <a:r>
              <a:rPr lang="zh-CN" altLang="en-US" sz="2400" i="0" dirty="0"/>
              <a:t>主要用ArrayList负责组合各种信息，并且转换为JSON格式数据返回。数据需要排序的时候用的是快速排序，负责排列热门商品等的信息。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相关项目介绍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25312" y="5201511"/>
            <a:ext cx="9601200" cy="5600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商品首页</a:t>
            </a:r>
            <a:r>
              <a:rPr lang="en-US" altLang="zh-CN" sz="2400" dirty="0"/>
              <a:t>                                                             </a:t>
            </a:r>
            <a:r>
              <a:rPr lang="zh-CN" altLang="en-US" sz="2400" dirty="0"/>
              <a:t>商品详情页面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827201" y="1800860"/>
            <a:ext cx="6203914" cy="3223901"/>
            <a:chOff x="223520" y="2355850"/>
            <a:chExt cx="6630670" cy="3256280"/>
          </a:xfrm>
        </p:grpSpPr>
        <p:pic>
          <p:nvPicPr>
            <p:cNvPr id="101" name="图片 10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24155" y="2355850"/>
              <a:ext cx="6629400" cy="77914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520" y="3100070"/>
              <a:ext cx="6630670" cy="2512060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03" name="图片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506" y="2207181"/>
            <a:ext cx="5055494" cy="2443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75969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成员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组长：刘雨薇</a:t>
            </a:r>
            <a:endParaRPr lang="en-US" altLang="zh-CN" sz="2400" i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组员：李畅，赵辰浩，闫旭东，谢超才，谢典霖，张俊逸</a:t>
            </a:r>
            <a:endParaRPr lang="en-US" altLang="zh-CN" sz="2400" i="0" dirty="0"/>
          </a:p>
          <a:p>
            <a:r>
              <a:rPr lang="zh-CN" altLang="en-US" sz="2400" dirty="0"/>
              <a:t>分工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前端：赵辰浩（</a:t>
            </a:r>
            <a:r>
              <a:rPr lang="en-US" altLang="zh-CN" sz="2400" i="0" dirty="0"/>
              <a:t>leader</a:t>
            </a:r>
            <a:r>
              <a:rPr lang="zh-CN" altLang="en-US" sz="2400" i="0" dirty="0"/>
              <a:t>），闫旭东，谢超才，谢典霖</a:t>
            </a:r>
            <a:endParaRPr lang="en-US" altLang="zh-CN" sz="2400" i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后端：刘雨薇（</a:t>
            </a:r>
            <a:r>
              <a:rPr lang="en-US" altLang="zh-CN" sz="2400" i="0" dirty="0"/>
              <a:t>leader</a:t>
            </a:r>
            <a:r>
              <a:rPr lang="zh-CN" altLang="en-US" sz="2400" i="0" dirty="0"/>
              <a:t>），李畅，张俊逸</a:t>
            </a:r>
            <a:endParaRPr lang="en-US" altLang="zh-CN" sz="2400" i="0" dirty="0"/>
          </a:p>
          <a:p>
            <a:r>
              <a:rPr lang="zh-CN" altLang="en-US" sz="2400" dirty="0"/>
              <a:t>项目仓库地址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i="0" dirty="0"/>
              <a:t> </a:t>
            </a:r>
            <a:r>
              <a:rPr lang="en-US" altLang="zh-CN" sz="2400" i="0" dirty="0">
                <a:hlinkClick r:id="rId2"/>
              </a:rPr>
              <a:t>https://github.com/scarlyw/Wisdom-Bazaar</a:t>
            </a:r>
            <a:endParaRPr lang="en-US" altLang="zh-CN" sz="2400" i="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7D74F-7097-4D2F-AFD0-28910831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23EDB-B80E-49E2-99E8-514A00A97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10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695635"/>
            <a:ext cx="9601200" cy="417176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项目简介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项目选题</a:t>
            </a:r>
            <a:endParaRPr lang="en-US" altLang="zh-CN" sz="2400" i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项目需求捕获与描述</a:t>
            </a:r>
            <a:endParaRPr lang="en-US" altLang="zh-CN" sz="2400" i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项目开发计划</a:t>
            </a:r>
            <a:endParaRPr lang="en-US" altLang="zh-CN" sz="2400" i="0" dirty="0"/>
          </a:p>
          <a:p>
            <a:r>
              <a:rPr lang="zh-CN" altLang="en-US" sz="2400" dirty="0"/>
              <a:t>技术选型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前端</a:t>
            </a:r>
            <a:endParaRPr lang="en-US" altLang="zh-CN" sz="2400" i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后端</a:t>
            </a:r>
            <a:endParaRPr lang="en-US" altLang="zh-CN" sz="2400" i="0" dirty="0"/>
          </a:p>
          <a:p>
            <a:r>
              <a:rPr lang="en-US" altLang="zh-CN" sz="2400" dirty="0"/>
              <a:t>UI</a:t>
            </a:r>
            <a:r>
              <a:rPr lang="zh-CN" altLang="en-US" sz="2400" dirty="0"/>
              <a:t>设计</a:t>
            </a:r>
            <a:endParaRPr lang="en-US" altLang="zh-CN" sz="2400" dirty="0"/>
          </a:p>
          <a:p>
            <a:r>
              <a:rPr lang="zh-CN" altLang="en-US" sz="2400" dirty="0"/>
              <a:t>小组简介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656950"/>
            <a:ext cx="10515600" cy="478372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项目选题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b="1" dirty="0"/>
              <a:t>智慧集市：网页端校内二手商品交易市场</a:t>
            </a:r>
            <a:endParaRPr lang="en-US" altLang="zh-CN" sz="2400" b="1" dirty="0"/>
          </a:p>
          <a:p>
            <a:r>
              <a:rPr lang="zh-CN" altLang="en-US" sz="2400" dirty="0"/>
              <a:t>项目需求描述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i="0" dirty="0"/>
              <a:t>限制为校内用户的登入和登出</a:t>
            </a:r>
            <a:endParaRPr lang="en-US" altLang="zh-CN" sz="2400" i="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i="0" dirty="0"/>
              <a:t>支持二手商城相关的产品分类，</a:t>
            </a:r>
            <a:r>
              <a:rPr lang="en-US" altLang="zh-CN" sz="2400" i="0" dirty="0"/>
              <a:t>tag</a:t>
            </a:r>
            <a:r>
              <a:rPr lang="zh-CN" altLang="en-US" sz="2400" i="0" dirty="0"/>
              <a:t>，及检索功能</a:t>
            </a:r>
            <a:endParaRPr lang="en-US" altLang="zh-CN" sz="2400" i="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i="0" dirty="0"/>
              <a:t>支持求购和出售的信息发布</a:t>
            </a:r>
            <a:endParaRPr lang="en-US" altLang="zh-CN" sz="2400" i="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i="0" dirty="0"/>
              <a:t>支持用户个人信息的设置，包括自己买到和卖出以及挂出的商品</a:t>
            </a:r>
            <a:endParaRPr lang="en-US" altLang="zh-CN" sz="2400" i="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i="0" dirty="0"/>
              <a:t>支持买家和卖家的交互作业，商品的预约</a:t>
            </a:r>
            <a:endParaRPr lang="en-US" altLang="zh-CN" sz="2400" i="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i="0" dirty="0"/>
              <a:t>拓展：支持商品推荐操作</a:t>
            </a:r>
            <a:endParaRPr lang="en-US" altLang="zh-CN" sz="2400" i="0" dirty="0"/>
          </a:p>
          <a:p>
            <a:pPr marL="457200" lvl="1" indent="0">
              <a:buNone/>
            </a:pPr>
            <a:r>
              <a:rPr lang="zh-CN" altLang="en-US" sz="2400" i="0" dirty="0"/>
              <a:t>核心需求排序：求购和出售信息的发布，卖家和买家的信息交互</a:t>
            </a:r>
            <a:endParaRPr lang="en-US" altLang="zh-CN" sz="2400" i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656950"/>
            <a:ext cx="10515600" cy="520105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项目选题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zh-CN" altLang="en-US" sz="2400" b="1" dirty="0"/>
              <a:t>智慧集市：网页端校内二手商品交易市场</a:t>
            </a:r>
            <a:endParaRPr lang="en-US" altLang="zh-CN" sz="2400" b="1" dirty="0"/>
          </a:p>
          <a:p>
            <a:r>
              <a:rPr lang="zh-CN" altLang="en-US" sz="2400" dirty="0"/>
              <a:t>项目需求描述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核心需求：</a:t>
            </a:r>
            <a:endParaRPr lang="en-US" altLang="zh-CN" sz="2400" i="0" dirty="0"/>
          </a:p>
          <a:p>
            <a:pPr marL="1444625" lvl="2" indent="-457200">
              <a:buFont typeface="+mj-lt"/>
              <a:buAutoNum type="arabicPeriod"/>
            </a:pPr>
            <a:r>
              <a:rPr lang="zh-CN" altLang="en-US" sz="2400" i="0" dirty="0"/>
              <a:t>校内用户的登入和登出</a:t>
            </a:r>
            <a:endParaRPr lang="en-US" altLang="zh-CN" sz="2400" i="0" dirty="0"/>
          </a:p>
          <a:p>
            <a:pPr marL="1444625" lvl="2" indent="-457200">
              <a:buFont typeface="+mj-lt"/>
              <a:buAutoNum type="arabicPeriod"/>
            </a:pPr>
            <a:r>
              <a:rPr lang="zh-CN" altLang="en-US" sz="2400" i="0" dirty="0"/>
              <a:t>求购和出售信息的发布</a:t>
            </a:r>
            <a:endParaRPr lang="en-US" altLang="zh-CN" sz="2400" i="0" dirty="0"/>
          </a:p>
          <a:p>
            <a:pPr marL="1444625" lvl="2" indent="-457200">
              <a:buFont typeface="+mj-lt"/>
              <a:buAutoNum type="arabicPeriod"/>
            </a:pPr>
            <a:r>
              <a:rPr lang="zh-CN" altLang="en-US" sz="2400" i="0" dirty="0"/>
              <a:t>卖家和买家的信息交互</a:t>
            </a:r>
            <a:endParaRPr lang="en-US" altLang="zh-CN" sz="2400" i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附加需求：</a:t>
            </a:r>
            <a:endParaRPr lang="en-US" altLang="zh-CN" sz="2400" i="0" dirty="0"/>
          </a:p>
          <a:p>
            <a:pPr marL="1444625" lvl="2" indent="-457200">
              <a:buFont typeface="+mj-lt"/>
              <a:buAutoNum type="arabicPeriod"/>
            </a:pPr>
            <a:r>
              <a:rPr lang="zh-CN" altLang="en-US" sz="2400" i="0" dirty="0"/>
              <a:t>支持二手商城相关的产品分类，</a:t>
            </a:r>
            <a:r>
              <a:rPr lang="en-US" altLang="zh-CN" sz="2400" i="0" dirty="0"/>
              <a:t>tag</a:t>
            </a:r>
            <a:r>
              <a:rPr lang="zh-CN" altLang="en-US" sz="2400" i="0" dirty="0"/>
              <a:t>，及检索功能</a:t>
            </a:r>
            <a:endParaRPr lang="en-US" altLang="zh-CN" sz="2400" i="0" dirty="0"/>
          </a:p>
          <a:p>
            <a:pPr marL="1444625" lvl="2" indent="-457200">
              <a:buFont typeface="+mj-lt"/>
              <a:buAutoNum type="arabicPeriod"/>
            </a:pPr>
            <a:r>
              <a:rPr lang="zh-CN" altLang="en-US" sz="2400" i="0" dirty="0"/>
              <a:t>支持用户个人主页的显示，包括自己买到和卖出以及挂出的商品，部分个性化设置</a:t>
            </a:r>
            <a:endParaRPr lang="en-US" altLang="zh-CN" sz="2400" i="0" dirty="0"/>
          </a:p>
          <a:p>
            <a:pPr marL="1444625" lvl="2" indent="-457200">
              <a:buFont typeface="+mj-lt"/>
              <a:buAutoNum type="arabicPeriod"/>
            </a:pPr>
            <a:r>
              <a:rPr lang="zh-CN" altLang="en-US" sz="2400" i="0" dirty="0"/>
              <a:t>增加管理员权限进行商品信息及商品分类的维护</a:t>
            </a:r>
            <a:endParaRPr lang="en-US" altLang="zh-CN" sz="2400" i="0" dirty="0"/>
          </a:p>
          <a:p>
            <a:pPr marL="1444625" lvl="2" indent="-457200">
              <a:buFont typeface="+mj-lt"/>
              <a:buAutoNum type="arabicPeriod"/>
            </a:pPr>
            <a:r>
              <a:rPr lang="zh-CN" altLang="en-US" sz="2400" i="0" dirty="0"/>
              <a:t>拓展：支持商品推荐操作</a:t>
            </a:r>
            <a:endParaRPr lang="en-US" altLang="zh-CN" sz="2400" i="0" dirty="0"/>
          </a:p>
        </p:txBody>
      </p:sp>
    </p:spTree>
    <p:extLst>
      <p:ext uri="{BB962C8B-B14F-4D97-AF65-F5344CB8AC3E}">
        <p14:creationId xmlns:p14="http://schemas.microsoft.com/office/powerpoint/2010/main" val="166809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项目开发计划（从</a:t>
            </a:r>
            <a:r>
              <a:rPr lang="en-US" altLang="zh-CN" sz="2400" dirty="0"/>
              <a:t>9.27</a:t>
            </a:r>
            <a:r>
              <a:rPr lang="zh-CN" altLang="en-US" sz="2400" dirty="0"/>
              <a:t>开始）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i="0" dirty="0"/>
              <a:t>Week1 ~ 2</a:t>
            </a:r>
            <a:r>
              <a:rPr lang="zh-CN" altLang="en-US" sz="2400" i="0" dirty="0"/>
              <a:t>：    项目选题和基本的分工框架确定（</a:t>
            </a:r>
            <a:r>
              <a:rPr lang="en-US" altLang="zh-CN" sz="2400" i="0" dirty="0"/>
              <a:t>finish</a:t>
            </a:r>
            <a:r>
              <a:rPr lang="zh-CN" altLang="en-US" sz="2400" i="0" dirty="0"/>
              <a:t>）</a:t>
            </a:r>
            <a:endParaRPr lang="en-US" altLang="zh-CN" sz="2400" i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i="0" dirty="0"/>
              <a:t>Week3 ~ 4</a:t>
            </a:r>
            <a:r>
              <a:rPr lang="zh-CN" altLang="en-US" sz="2400" i="0" dirty="0"/>
              <a:t>：    学习需要使用的框架，工具，语言</a:t>
            </a:r>
            <a:endParaRPr lang="en-US" altLang="zh-CN" sz="2400" i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i="0" dirty="0"/>
              <a:t>Week5 ~ 6</a:t>
            </a:r>
            <a:r>
              <a:rPr lang="zh-CN" altLang="en-US" sz="2400" i="0" dirty="0"/>
              <a:t>：    开始实验性代码工作，完善开发流程和交流</a:t>
            </a:r>
            <a:endParaRPr lang="en-US" altLang="zh-CN" sz="2400" i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i="0" dirty="0"/>
              <a:t>Week7 ~ 10</a:t>
            </a:r>
            <a:r>
              <a:rPr lang="zh-CN" altLang="en-US" sz="2400" i="0" dirty="0"/>
              <a:t>：  分组进行快速的开发迭代，根据功能重要性完成</a:t>
            </a:r>
            <a:endParaRPr lang="en-US" altLang="zh-CN" sz="2400" i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i="0" dirty="0"/>
              <a:t>Week11</a:t>
            </a:r>
            <a:r>
              <a:rPr lang="zh-CN" altLang="en-US" sz="2400" i="0" dirty="0"/>
              <a:t>：         测试及附加功能的考虑实现</a:t>
            </a:r>
            <a:endParaRPr lang="en-US" altLang="zh-CN" sz="2400" i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400" i="0" dirty="0"/>
              <a:t>Week12 ~ 13</a:t>
            </a:r>
            <a:r>
              <a:rPr lang="zh-CN" altLang="en-US" sz="2400" i="0" dirty="0"/>
              <a:t>：附加功能及文档的完善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技术选型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前端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框架选择：</a:t>
            </a:r>
            <a:r>
              <a:rPr lang="en-US" altLang="zh-CN" sz="2400" i="0" dirty="0"/>
              <a:t>Vue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语言：</a:t>
            </a:r>
            <a:r>
              <a:rPr lang="en-US" altLang="zh-CN" sz="2400" i="0" dirty="0"/>
              <a:t>HTML+CSS+JS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>
                <a:sym typeface="+mn-ea"/>
              </a:rPr>
              <a:t>第二次汇报前的工作安排：</a:t>
            </a:r>
            <a:endParaRPr lang="zh-CN" altLang="en-US" sz="2400" i="0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sz="2400" dirty="0">
                <a:sym typeface="+mn-ea"/>
              </a:rPr>
              <a:t>搭建环境</a:t>
            </a:r>
            <a:endParaRPr lang="zh-CN" altLang="en-US" sz="2400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sz="2400" dirty="0">
                <a:sym typeface="+mn-ea"/>
              </a:rPr>
              <a:t>基本学会工具使用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CN" altLang="en-US" sz="2400" dirty="0">
                <a:sym typeface="+mn-ea"/>
              </a:rPr>
              <a:t>配合后端完成核心功能的开发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	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技术选型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23678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后端</a:t>
            </a:r>
            <a:endParaRPr lang="en-US" altLang="zh-CN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初步框架选择：</a:t>
            </a:r>
            <a:r>
              <a:rPr lang="en-US" altLang="zh-CN" sz="2400" i="0" dirty="0"/>
              <a:t>Spring Boot + Spring MVC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数据库搭建：</a:t>
            </a:r>
            <a:r>
              <a:rPr lang="en-US" altLang="zh-CN" sz="2400" i="0" dirty="0"/>
              <a:t>MySQL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初步语言选择：</a:t>
            </a:r>
            <a:r>
              <a:rPr lang="en-US" altLang="zh-CN" sz="2400" i="0" dirty="0"/>
              <a:t>Java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平台选择：</a:t>
            </a:r>
            <a:r>
              <a:rPr lang="en-US" altLang="zh-CN" sz="2400" i="0" dirty="0"/>
              <a:t>Windows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i="0" dirty="0"/>
              <a:t>第二次汇报前的工作安排：</a:t>
            </a:r>
            <a:endParaRPr lang="en-US" altLang="zh-CN" sz="2400" i="0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sz="2400" dirty="0"/>
              <a:t>搭建环境</a:t>
            </a:r>
            <a:endParaRPr lang="en-US" altLang="zh-CN" sz="2400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sz="2400" dirty="0"/>
              <a:t>基本学会工具使用</a:t>
            </a:r>
            <a:endParaRPr lang="en-US" altLang="zh-CN" sz="2400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sz="2400" dirty="0"/>
              <a:t>开发第一个核心功能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06406"/>
            <a:ext cx="9601200" cy="1485900"/>
          </a:xfrm>
        </p:spPr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13420" y="949356"/>
            <a:ext cx="25069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zh-CN" altLang="en-US" dirty="0"/>
              <a:t>目前使用即时设计进行原型的设计，可以方便地设置动画，并且有自动标注功能。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左侧为部分设计的原型图，橙色连线表示跳转关系。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15399"/>
            <a:ext cx="6518275" cy="5567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54215" y="2948940"/>
            <a:ext cx="3392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7640"/>
            <a:ext cx="9601200" cy="1485900"/>
          </a:xfrm>
        </p:spPr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设计</a:t>
            </a:r>
          </a:p>
        </p:txBody>
      </p:sp>
      <p:pic>
        <p:nvPicPr>
          <p:cNvPr id="4" name="即时设计 - 可实时协作的专业 UI 设计工具 2021-10-10 20-54-47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8493" y="821300"/>
            <a:ext cx="8787414" cy="52153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2183" y="6036699"/>
            <a:ext cx="187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Demo</a:t>
            </a:r>
            <a:r>
              <a:rPr lang="zh-CN" altLang="en-US" dirty="0"/>
              <a:t>简单展示</a:t>
            </a:r>
          </a:p>
        </p:txBody>
      </p:sp>
      <p:pic>
        <p:nvPicPr>
          <p:cNvPr id="5" name="图片 4" descr="69d446f7bb7223416e4c5a68a6656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535" y="821300"/>
            <a:ext cx="9153525" cy="5148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56,&quot;width&quot;:19200}"/>
</p:tagLst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TM10001105[[fn=剪切]]</Template>
  <TotalTime>61</TotalTime>
  <Words>749</Words>
  <Application>Microsoft Office PowerPoint</Application>
  <PresentationFormat>宽屏</PresentationFormat>
  <Paragraphs>117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华文楷体</vt:lpstr>
      <vt:lpstr>Arial</vt:lpstr>
      <vt:lpstr>Franklin Gothic Book</vt:lpstr>
      <vt:lpstr>Wingdings</vt:lpstr>
      <vt:lpstr>剪切</vt:lpstr>
      <vt:lpstr>肥鹅马特(fair mart)</vt:lpstr>
      <vt:lpstr>目录</vt:lpstr>
      <vt:lpstr>项目简介</vt:lpstr>
      <vt:lpstr>项目简介</vt:lpstr>
      <vt:lpstr>项目简介</vt:lpstr>
      <vt:lpstr>技术选型</vt:lpstr>
      <vt:lpstr>技术选型</vt:lpstr>
      <vt:lpstr>UI设计</vt:lpstr>
      <vt:lpstr>UI设计</vt:lpstr>
      <vt:lpstr>UI设计</vt:lpstr>
      <vt:lpstr>UI设计</vt:lpstr>
      <vt:lpstr>UI设计</vt:lpstr>
      <vt:lpstr>UI设计</vt:lpstr>
      <vt:lpstr>相关项目介绍</vt:lpstr>
      <vt:lpstr>相关项目介绍</vt:lpstr>
      <vt:lpstr>相关项目介绍</vt:lpstr>
      <vt:lpstr>小组简介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第一次汇报</dc:title>
  <dc:creator>雨薇</dc:creator>
  <cp:lastModifiedBy>雨薇</cp:lastModifiedBy>
  <cp:revision>46</cp:revision>
  <dcterms:created xsi:type="dcterms:W3CDTF">2021-10-09T17:54:00Z</dcterms:created>
  <dcterms:modified xsi:type="dcterms:W3CDTF">2021-10-14T05:37:41Z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67B120FE414E4C108D7CDE0AB65A361D</vt:lpwstr>
  </property>
  <property fmtid="{D5CDD505-2E9C-101B-9397-08002B2CF9AE}" pid="3" name="KSOProductBuildVer">
    <vt:lpwstr>2052-11.1.0.10938</vt:lpwstr>
  </property>
</Properties>
</file>